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slides/slide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autoCompressPictures="0" saveSubsetFonts="1" strictFirstAndLastChars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20116800" cy="11315700"/>
  <p:notesSz cx="20116800" cy="11315700"/>
  <p:defaultText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50" d="100"/>
          <a:sy n="50" d="100"/>
        </p:scale>
        <p:origin x="1548" y="240"/>
      </p:cViewPr>
      <p:guideLst>
        <p:guide pos="3168" orient="horz"/>
        <p:guide pos="2448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presProps" Target="presProps.xml" /><Relationship Id="rId11" Type="http://schemas.openxmlformats.org/officeDocument/2006/relationships/tableStyles" Target="tableStyles.xml" /><Relationship Id="rId12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Title and body" preserve="0" showMasterPhAnim="0" showMasterSp="0" type="tx" userDrawn="1">
  <p:cSld name="TITLE_AND_BOD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>
            <a:spLocks noGrp="1"/>
          </p:cNvSpPr>
          <p:nvPr>
            <p:ph type="title"/>
          </p:nvPr>
        </p:nvSpPr>
        <p:spPr bwMode="auto">
          <a:xfrm>
            <a:off x="377666" y="427735"/>
            <a:ext cx="6797992" cy="1710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body" idx="1"/>
          </p:nvPr>
        </p:nvSpPr>
        <p:spPr bwMode="auto">
          <a:xfrm>
            <a:off x="377666" y="2459482"/>
            <a:ext cx="6797992" cy="7057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dt" idx="10"/>
          </p:nvPr>
        </p:nvSpPr>
        <p:spPr bwMode="auto">
          <a:xfrm>
            <a:off x="377666" y="9944862"/>
            <a:ext cx="1737264" cy="534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ftr" idx="11"/>
          </p:nvPr>
        </p:nvSpPr>
        <p:spPr bwMode="auto">
          <a:xfrm>
            <a:off x="2568130" y="9944862"/>
            <a:ext cx="2417063" cy="534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6" name="Google Shape;16;p8"/>
          <p:cNvSpPr txBox="1">
            <a:spLocks noGrp="1"/>
          </p:cNvSpPr>
          <p:nvPr>
            <p:ph type="sldNum" idx="12"/>
          </p:nvPr>
        </p:nvSpPr>
        <p:spPr bwMode="auto">
          <a:xfrm>
            <a:off x="5438394" y="9944862"/>
            <a:ext cx="1737264" cy="534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rgbClr val="0C49D5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 bwMode="auto">
          <a:xfrm>
            <a:off x="377666" y="427735"/>
            <a:ext cx="6797992" cy="1710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spAutoFit/>
          </a:bodyPr>
          <a:lstStyle>
            <a:lvl1pPr marR="0"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pPr>
              <a:defRPr/>
            </a:pPr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 bwMode="auto">
          <a:xfrm>
            <a:off x="377666" y="2459482"/>
            <a:ext cx="6797992" cy="7057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spAutoFit/>
          </a:bodyPr>
          <a:lstStyle>
            <a:lvl1pPr marL="457200" marR="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</a:defRPr>
            </a:lvl1pPr>
            <a:lvl2pPr marL="914400" marR="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</a:defRPr>
            </a:lvl2pPr>
            <a:lvl3pPr marL="1371600" marR="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</a:defRPr>
            </a:lvl3pPr>
            <a:lvl4pPr marL="1828800" marR="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</a:defRPr>
            </a:lvl4pPr>
            <a:lvl5pPr marL="2286000" marR="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</a:defRPr>
            </a:lvl5pPr>
            <a:lvl6pPr marL="2743200" marR="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</a:defRPr>
            </a:lvl6pPr>
            <a:lvl7pPr marL="3200400" marR="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</a:defRPr>
            </a:lvl7pPr>
            <a:lvl8pPr marL="3657600" marR="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</a:defRPr>
            </a:lvl8pPr>
            <a:lvl9pPr marL="4114800" marR="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ftr" idx="11"/>
          </p:nvPr>
        </p:nvSpPr>
        <p:spPr bwMode="auto">
          <a:xfrm>
            <a:off x="2568130" y="9944862"/>
            <a:ext cx="2417063" cy="534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spAutoFit/>
          </a:bodyPr>
          <a:lstStyle>
            <a:lvl1pPr marR="0"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dt" idx="10"/>
          </p:nvPr>
        </p:nvSpPr>
        <p:spPr bwMode="auto">
          <a:xfrm>
            <a:off x="377666" y="9944862"/>
            <a:ext cx="1737264" cy="534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spAutoFit/>
          </a:bodyPr>
          <a:lstStyle>
            <a:lvl1pPr marR="0"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 bwMode="auto">
          <a:xfrm>
            <a:off x="5438394" y="9944862"/>
            <a:ext cx="1737264" cy="534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" tIns="36000" rIns="36000" bIns="36000" anchor="t" anchorCtr="0">
            <a:spAutoFit/>
          </a:bodyPr>
          <a:lstStyle>
            <a:lvl1pPr marL="0" marR="0" lvl="0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/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dt="0" ftr="0" hdr="0" sldNum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MasterSp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" name="Google Shape;21;p1"/>
          <p:cNvSpPr/>
          <p:nvPr/>
        </p:nvSpPr>
        <p:spPr bwMode="auto">
          <a:xfrm>
            <a:off x="-152400" y="3506775"/>
            <a:ext cx="20770452" cy="4896544"/>
          </a:xfrm>
          <a:prstGeom prst="arc">
            <a:avLst>
              <a:gd name="adj1" fmla="val 10765165"/>
              <a:gd name="adj2" fmla="val 1307896"/>
            </a:avLst>
          </a:prstGeom>
          <a:noFill/>
          <a:ln w="127000" cap="flat" cmpd="sng">
            <a:solidFill>
              <a:srgbClr val="FFA5DE">
                <a:alpha val="75686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2" name="Google Shape;22;p1"/>
          <p:cNvSpPr/>
          <p:nvPr/>
        </p:nvSpPr>
        <p:spPr bwMode="auto">
          <a:xfrm rot="1867280">
            <a:off x="-1734955" y="-698424"/>
            <a:ext cx="18616095" cy="9664416"/>
          </a:xfrm>
          <a:custGeom>
            <a:avLst/>
            <a:gdLst/>
            <a:ahLst/>
            <a:cxnLst/>
            <a:rect l="l" t="t" r="r" b="b"/>
            <a:pathLst>
              <a:path w="14448492" h="7502929" fill="norm" stroke="1" extrusionOk="0">
                <a:moveTo>
                  <a:pt x="0" y="4033158"/>
                </a:moveTo>
                <a:cubicBezTo>
                  <a:pt x="4757057" y="5836104"/>
                  <a:pt x="9514114" y="7639051"/>
                  <a:pt x="11870871" y="7494815"/>
                </a:cubicBezTo>
                <a:cubicBezTo>
                  <a:pt x="14227628" y="7350579"/>
                  <a:pt x="14924314" y="4416879"/>
                  <a:pt x="14140543" y="3167743"/>
                </a:cubicBezTo>
                <a:cubicBezTo>
                  <a:pt x="13356772" y="1918607"/>
                  <a:pt x="9296400" y="484414"/>
                  <a:pt x="7168243" y="0"/>
                </a:cubicBezTo>
              </a:path>
            </a:pathLst>
          </a:custGeom>
          <a:noFill/>
          <a:ln w="1270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3" name="Google Shape;23;p1"/>
          <p:cNvSpPr/>
          <p:nvPr/>
        </p:nvSpPr>
        <p:spPr bwMode="auto">
          <a:xfrm>
            <a:off x="-424543" y="-457200"/>
            <a:ext cx="6760029" cy="10509913"/>
          </a:xfrm>
          <a:custGeom>
            <a:avLst/>
            <a:gdLst/>
            <a:ahLst/>
            <a:cxnLst/>
            <a:rect l="l" t="t" r="r" b="b"/>
            <a:pathLst>
              <a:path w="6760029" h="10509913" fill="norm" stroke="1" extrusionOk="0">
                <a:moveTo>
                  <a:pt x="6760029" y="0"/>
                </a:moveTo>
                <a:cubicBezTo>
                  <a:pt x="5068661" y="2574471"/>
                  <a:pt x="3377293" y="5148943"/>
                  <a:pt x="3347357" y="6841671"/>
                </a:cubicBezTo>
                <a:cubicBezTo>
                  <a:pt x="3317421" y="8534399"/>
                  <a:pt x="6945085" y="9573985"/>
                  <a:pt x="6580414" y="10156371"/>
                </a:cubicBezTo>
                <a:cubicBezTo>
                  <a:pt x="6215743" y="10738757"/>
                  <a:pt x="2256065" y="10453007"/>
                  <a:pt x="1159329" y="10335986"/>
                </a:cubicBezTo>
                <a:cubicBezTo>
                  <a:pt x="62593" y="10218965"/>
                  <a:pt x="31296" y="9836604"/>
                  <a:pt x="0" y="9454243"/>
                </a:cubicBezTo>
              </a:path>
            </a:pathLst>
          </a:custGeom>
          <a:noFill/>
          <a:ln w="127000" cap="flat" cmpd="sng">
            <a:solidFill>
              <a:srgbClr val="F8F5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309811" y="1826726"/>
            <a:ext cx="3207168" cy="124325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 bwMode="auto">
          <a:xfrm>
            <a:off x="5272465" y="2456767"/>
            <a:ext cx="9526967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22000">
                <a:solidFill>
                  <a:schemeClr val="bg1"/>
                </a:solidFill>
                <a:latin typeface="Acrom Bold"/>
              </a:rPr>
              <a:t>жизнь</a:t>
            </a:r>
            <a:endParaRPr/>
          </a:p>
        </p:txBody>
      </p:sp>
      <p:sp>
        <p:nvSpPr>
          <p:cNvPr id="3" name="TextBox 2"/>
          <p:cNvSpPr txBox="1"/>
          <p:nvPr/>
        </p:nvSpPr>
        <p:spPr bwMode="auto">
          <a:xfrm>
            <a:off x="5317349" y="4884633"/>
            <a:ext cx="948208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6000">
                <a:solidFill>
                  <a:srgbClr val="FFA5DE"/>
                </a:solidFill>
                <a:latin typeface="Acrom Bold"/>
              </a:rPr>
              <a:t>Я</a:t>
            </a:r>
            <a:r>
              <a:rPr lang="ru-RU" sz="16000">
                <a:solidFill>
                  <a:srgbClr val="F9E335"/>
                </a:solidFill>
                <a:latin typeface="Acrom Bold"/>
              </a:rPr>
              <a:t>Р</a:t>
            </a:r>
            <a:r>
              <a:rPr lang="ru-RU" sz="16000">
                <a:solidFill>
                  <a:srgbClr val="56D0FF"/>
                </a:solidFill>
                <a:latin typeface="Acrom Bold"/>
              </a:rPr>
              <a:t>К</a:t>
            </a:r>
            <a:r>
              <a:rPr lang="ru-RU" sz="16000">
                <a:solidFill>
                  <a:srgbClr val="FB571F"/>
                </a:solidFill>
                <a:latin typeface="Acrom Bold"/>
              </a:rPr>
              <a:t>И</a:t>
            </a:r>
            <a:r>
              <a:rPr lang="ru-RU" sz="16000">
                <a:solidFill>
                  <a:srgbClr val="92D050"/>
                </a:solidFill>
                <a:latin typeface="Acrom Bold"/>
              </a:rPr>
              <a:t>М</a:t>
            </a:r>
            <a:r>
              <a:rPr lang="ru-RU" sz="16000">
                <a:solidFill>
                  <a:srgbClr val="FF33CC"/>
                </a:solidFill>
                <a:latin typeface="Acrom Bold"/>
              </a:rPr>
              <a:t>И</a:t>
            </a:r>
            <a:endParaRPr/>
          </a:p>
        </p:txBody>
      </p:sp>
      <p:sp>
        <p:nvSpPr>
          <p:cNvPr id="4" name="TextBox 3"/>
          <p:cNvSpPr txBox="1"/>
          <p:nvPr/>
        </p:nvSpPr>
        <p:spPr bwMode="auto">
          <a:xfrm>
            <a:off x="5353574" y="6354214"/>
            <a:ext cx="9541395" cy="23237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ru-RU" sz="14500" b="1">
                <a:solidFill>
                  <a:schemeClr val="bg1"/>
                </a:solidFill>
                <a:latin typeface="Acrom Bold"/>
              </a:rPr>
              <a:t>красками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MasterSp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" name="Google Shape;29;p2"/>
          <p:cNvSpPr/>
          <p:nvPr/>
        </p:nvSpPr>
        <p:spPr bwMode="auto">
          <a:xfrm>
            <a:off x="-329006" y="3713634"/>
            <a:ext cx="20427552" cy="4896544"/>
          </a:xfrm>
          <a:prstGeom prst="arc">
            <a:avLst>
              <a:gd name="adj1" fmla="val 10972696"/>
              <a:gd name="adj2" fmla="val 1307896"/>
            </a:avLst>
          </a:prstGeom>
          <a:noFill/>
          <a:ln w="127000" cap="flat" cmpd="sng">
            <a:solidFill>
              <a:srgbClr val="FFA5DE">
                <a:alpha val="75686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0" name="Google Shape;30;p2"/>
          <p:cNvSpPr/>
          <p:nvPr/>
        </p:nvSpPr>
        <p:spPr bwMode="auto">
          <a:xfrm rot="1867280">
            <a:off x="-1614031" y="-689836"/>
            <a:ext cx="18122859" cy="9198582"/>
          </a:xfrm>
          <a:custGeom>
            <a:avLst/>
            <a:gdLst/>
            <a:ahLst/>
            <a:cxnLst/>
            <a:rect l="l" t="t" r="r" b="b"/>
            <a:pathLst>
              <a:path w="14448492" h="7502929" fill="norm" stroke="1" extrusionOk="0">
                <a:moveTo>
                  <a:pt x="0" y="4033158"/>
                </a:moveTo>
                <a:cubicBezTo>
                  <a:pt x="4757057" y="5836104"/>
                  <a:pt x="9514114" y="7639051"/>
                  <a:pt x="11870871" y="7494815"/>
                </a:cubicBezTo>
                <a:cubicBezTo>
                  <a:pt x="14227628" y="7350579"/>
                  <a:pt x="14924314" y="4416879"/>
                  <a:pt x="14140543" y="3167743"/>
                </a:cubicBezTo>
                <a:cubicBezTo>
                  <a:pt x="13356772" y="1918607"/>
                  <a:pt x="9296400" y="484414"/>
                  <a:pt x="7168243" y="0"/>
                </a:cubicBezTo>
              </a:path>
            </a:pathLst>
          </a:custGeom>
          <a:noFill/>
          <a:ln w="1270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1" name="Google Shape;31;p2"/>
          <p:cNvSpPr/>
          <p:nvPr/>
        </p:nvSpPr>
        <p:spPr bwMode="auto">
          <a:xfrm>
            <a:off x="-424543" y="-457200"/>
            <a:ext cx="6760029" cy="10509913"/>
          </a:xfrm>
          <a:custGeom>
            <a:avLst/>
            <a:gdLst/>
            <a:ahLst/>
            <a:cxnLst/>
            <a:rect l="l" t="t" r="r" b="b"/>
            <a:pathLst>
              <a:path w="6760029" h="10509913" fill="norm" stroke="1" extrusionOk="0">
                <a:moveTo>
                  <a:pt x="6760029" y="0"/>
                </a:moveTo>
                <a:cubicBezTo>
                  <a:pt x="5068661" y="2574471"/>
                  <a:pt x="3377293" y="5148943"/>
                  <a:pt x="3347357" y="6841671"/>
                </a:cubicBezTo>
                <a:cubicBezTo>
                  <a:pt x="3317421" y="8534399"/>
                  <a:pt x="6945085" y="9573985"/>
                  <a:pt x="6580414" y="10156371"/>
                </a:cubicBezTo>
                <a:cubicBezTo>
                  <a:pt x="6215743" y="10738757"/>
                  <a:pt x="2256065" y="10453007"/>
                  <a:pt x="1159329" y="10335986"/>
                </a:cubicBezTo>
                <a:cubicBezTo>
                  <a:pt x="62593" y="10218965"/>
                  <a:pt x="31296" y="9836604"/>
                  <a:pt x="0" y="9454243"/>
                </a:cubicBezTo>
              </a:path>
            </a:pathLst>
          </a:custGeom>
          <a:noFill/>
          <a:ln w="127000" cap="flat" cmpd="sng">
            <a:solidFill>
              <a:srgbClr val="F8F5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32" name="Google Shape;32;p2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4750853" y="7178930"/>
            <a:ext cx="5407241" cy="3683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2"/>
          <p:cNvPicPr/>
          <p:nvPr/>
        </p:nvPicPr>
        <p:blipFill>
          <a:blip r:embed="rId3">
            <a:alphaModFix/>
          </a:blip>
          <a:stretch/>
        </p:blipFill>
        <p:spPr bwMode="auto">
          <a:xfrm rot="2231542">
            <a:off x="9037768" y="575671"/>
            <a:ext cx="6574525" cy="4478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2" descr="Изображение выглядит как текст&#10;&#10;Автоматически созданное описание"/>
          <p:cNvPicPr/>
          <p:nvPr/>
        </p:nvPicPr>
        <p:blipFill>
          <a:blip r:embed="rId4">
            <a:alphaModFix/>
          </a:blip>
          <a:stretch/>
        </p:blipFill>
        <p:spPr bwMode="auto">
          <a:xfrm rot="-412397">
            <a:off x="8215034" y="1457375"/>
            <a:ext cx="11051671" cy="7528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2" descr="Изображение выглядит как текст&#10;&#10;Автоматически созданное описание"/>
          <p:cNvPicPr/>
          <p:nvPr/>
        </p:nvPicPr>
        <p:blipFill>
          <a:blip r:embed="rId5">
            <a:alphaModFix/>
          </a:blip>
          <a:stretch/>
        </p:blipFill>
        <p:spPr bwMode="auto">
          <a:xfrm rot="1822112">
            <a:off x="322884" y="2651871"/>
            <a:ext cx="8825432" cy="6011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MasterSp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/>
          <p:nvPr/>
        </p:nvSpPr>
        <p:spPr bwMode="auto">
          <a:xfrm>
            <a:off x="-329006" y="3713634"/>
            <a:ext cx="20427552" cy="4896544"/>
          </a:xfrm>
          <a:prstGeom prst="arc">
            <a:avLst>
              <a:gd name="adj1" fmla="val 10972696"/>
              <a:gd name="adj2" fmla="val 1307896"/>
            </a:avLst>
          </a:prstGeom>
          <a:noFill/>
          <a:ln w="127000" cap="flat" cmpd="sng">
            <a:solidFill>
              <a:srgbClr val="FFA5DE">
                <a:alpha val="75686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1" name="Google Shape;41;p3"/>
          <p:cNvSpPr/>
          <p:nvPr/>
        </p:nvSpPr>
        <p:spPr bwMode="auto">
          <a:xfrm rot="1863698">
            <a:off x="-1605458" y="-693065"/>
            <a:ext cx="18132030" cy="9197000"/>
          </a:xfrm>
          <a:custGeom>
            <a:avLst/>
            <a:gdLst/>
            <a:ahLst/>
            <a:cxnLst/>
            <a:rect l="l" t="t" r="r" b="b"/>
            <a:pathLst>
              <a:path w="14448492" h="7502929" fill="norm" stroke="1" extrusionOk="0">
                <a:moveTo>
                  <a:pt x="0" y="4033158"/>
                </a:moveTo>
                <a:cubicBezTo>
                  <a:pt x="4757057" y="5836104"/>
                  <a:pt x="9514114" y="7639051"/>
                  <a:pt x="11870871" y="7494815"/>
                </a:cubicBezTo>
                <a:cubicBezTo>
                  <a:pt x="14227628" y="7350579"/>
                  <a:pt x="14924314" y="4416879"/>
                  <a:pt x="14140543" y="3167743"/>
                </a:cubicBezTo>
                <a:cubicBezTo>
                  <a:pt x="13356772" y="1918607"/>
                  <a:pt x="9296400" y="484414"/>
                  <a:pt x="7168243" y="0"/>
                </a:cubicBezTo>
              </a:path>
            </a:pathLst>
          </a:custGeom>
          <a:noFill/>
          <a:ln w="1270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2" name="Google Shape;42;p3"/>
          <p:cNvSpPr/>
          <p:nvPr/>
        </p:nvSpPr>
        <p:spPr bwMode="auto">
          <a:xfrm>
            <a:off x="-424543" y="-457200"/>
            <a:ext cx="6760029" cy="10509913"/>
          </a:xfrm>
          <a:custGeom>
            <a:avLst/>
            <a:gdLst/>
            <a:ahLst/>
            <a:cxnLst/>
            <a:rect l="l" t="t" r="r" b="b"/>
            <a:pathLst>
              <a:path w="6760029" h="10509913" fill="norm" stroke="1" extrusionOk="0">
                <a:moveTo>
                  <a:pt x="6760029" y="0"/>
                </a:moveTo>
                <a:cubicBezTo>
                  <a:pt x="5068661" y="2574471"/>
                  <a:pt x="3377293" y="5148943"/>
                  <a:pt x="3347357" y="6841671"/>
                </a:cubicBezTo>
                <a:cubicBezTo>
                  <a:pt x="3317421" y="8534399"/>
                  <a:pt x="6945085" y="9573985"/>
                  <a:pt x="6580414" y="10156371"/>
                </a:cubicBezTo>
                <a:cubicBezTo>
                  <a:pt x="6215743" y="10738757"/>
                  <a:pt x="2256065" y="10453007"/>
                  <a:pt x="1159329" y="10335986"/>
                </a:cubicBezTo>
                <a:cubicBezTo>
                  <a:pt x="62593" y="10218965"/>
                  <a:pt x="31296" y="9836604"/>
                  <a:pt x="0" y="9454243"/>
                </a:cubicBezTo>
              </a:path>
            </a:pathLst>
          </a:custGeom>
          <a:noFill/>
          <a:ln w="127000" cap="flat" cmpd="sng">
            <a:solidFill>
              <a:srgbClr val="F8F5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43" name="Google Shape;43;p3" descr="Изображение выглядит как фрукт, красный, в помещении, яблоко&#10;&#10;Автоматически созданное описание"/>
          <p:cNvPicPr/>
          <p:nvPr/>
        </p:nvPicPr>
        <p:blipFill>
          <a:blip r:embed="rId2">
            <a:alphaModFix amt="50000"/>
          </a:blip>
          <a:stretch/>
        </p:blipFill>
        <p:spPr bwMode="auto">
          <a:xfrm>
            <a:off x="4689432" y="5745014"/>
            <a:ext cx="4351324" cy="4351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3"/>
          <p:cNvPicPr/>
          <p:nvPr/>
        </p:nvPicPr>
        <p:blipFill>
          <a:blip r:embed="rId3">
            <a:alphaModFix amt="50000"/>
          </a:blip>
          <a:stretch/>
        </p:blipFill>
        <p:spPr bwMode="auto">
          <a:xfrm>
            <a:off x="511574" y="1049338"/>
            <a:ext cx="5254798" cy="5254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3"/>
          <p:cNvPicPr/>
          <p:nvPr/>
        </p:nvPicPr>
        <p:blipFill>
          <a:blip r:embed="rId4">
            <a:alphaModFix amt="35000"/>
          </a:blip>
          <a:stretch/>
        </p:blipFill>
        <p:spPr bwMode="auto">
          <a:xfrm>
            <a:off x="12317683" y="5115747"/>
            <a:ext cx="6760029" cy="67600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3" descr="Изображение выглядит как кружка, в помещении, стекло, темный&#10;&#10;Автоматически созданное описание"/>
          <p:cNvPicPr/>
          <p:nvPr/>
        </p:nvPicPr>
        <p:blipFill>
          <a:blip r:embed="rId5">
            <a:alphaModFix amt="35000"/>
          </a:blip>
          <a:stretch/>
        </p:blipFill>
        <p:spPr bwMode="auto">
          <a:xfrm>
            <a:off x="11311868" y="-227628"/>
            <a:ext cx="4369668" cy="4369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3" descr="Изображение выглядит как королева, графическая вставка, векторная графика&#10;&#10;Автоматически созданное описание"/>
          <p:cNvPicPr/>
          <p:nvPr/>
        </p:nvPicPr>
        <p:blipFill>
          <a:blip r:embed="rId6">
            <a:alphaModFix amt="35000"/>
          </a:blip>
          <a:stretch/>
        </p:blipFill>
        <p:spPr bwMode="auto">
          <a:xfrm>
            <a:off x="14426435" y="3040366"/>
            <a:ext cx="3279745" cy="2955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3"/>
          <p:cNvPicPr/>
          <p:nvPr/>
        </p:nvPicPr>
        <p:blipFill>
          <a:blip r:embed="rId7">
            <a:alphaModFix/>
          </a:blip>
          <a:stretch/>
        </p:blipFill>
        <p:spPr bwMode="auto">
          <a:xfrm>
            <a:off x="-11093" y="1401694"/>
            <a:ext cx="20098547" cy="9914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3"/>
          <p:cNvPicPr/>
          <p:nvPr/>
        </p:nvPicPr>
        <p:blipFill>
          <a:blip r:embed="rId7">
            <a:alphaModFix/>
          </a:blip>
          <a:stretch/>
        </p:blipFill>
        <p:spPr bwMode="auto">
          <a:xfrm rot="10800000">
            <a:off x="103846" y="-292210"/>
            <a:ext cx="20098547" cy="991400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4;p1"/>
          <p:cNvSpPr/>
          <p:nvPr/>
        </p:nvSpPr>
        <p:spPr bwMode="auto">
          <a:xfrm>
            <a:off x="7540476" y="9734068"/>
            <a:ext cx="4721452" cy="1414532"/>
          </a:xfrm>
          <a:prstGeom prst="flowChartAlternateProcess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1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400" b="1" i="1" u="none" strike="noStrike" cap="none">
                <a:solidFill>
                  <a:srgbClr val="FFA5DE"/>
                </a:solidFill>
                <a:latin typeface="Arial"/>
                <a:ea typeface="Arial"/>
                <a:cs typeface="Arial"/>
              </a:rPr>
              <a:t>ОЧИСТИТЬ!</a:t>
            </a:r>
            <a:endParaRPr sz="4400" b="1" i="0" u="none" strike="noStrike" cap="none">
              <a:solidFill>
                <a:srgbClr val="FFA5DE"/>
              </a:solidFill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MasterSp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/>
          <p:nvPr/>
        </p:nvSpPr>
        <p:spPr bwMode="auto">
          <a:xfrm>
            <a:off x="-329006" y="3713634"/>
            <a:ext cx="20427552" cy="4896544"/>
          </a:xfrm>
          <a:prstGeom prst="arc">
            <a:avLst>
              <a:gd name="adj1" fmla="val 10972696"/>
              <a:gd name="adj2" fmla="val 1307896"/>
            </a:avLst>
          </a:prstGeom>
          <a:noFill/>
          <a:ln w="127000" cap="flat" cmpd="sng">
            <a:solidFill>
              <a:srgbClr val="FFA5DE">
                <a:alpha val="75686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1" name="Google Shape;41;p3"/>
          <p:cNvSpPr/>
          <p:nvPr/>
        </p:nvSpPr>
        <p:spPr bwMode="auto">
          <a:xfrm rot="1863698">
            <a:off x="-1605458" y="-693065"/>
            <a:ext cx="18132030" cy="9197000"/>
          </a:xfrm>
          <a:custGeom>
            <a:avLst/>
            <a:gdLst/>
            <a:ahLst/>
            <a:cxnLst/>
            <a:rect l="l" t="t" r="r" b="b"/>
            <a:pathLst>
              <a:path w="14448492" h="7502929" fill="norm" stroke="1" extrusionOk="0">
                <a:moveTo>
                  <a:pt x="0" y="4033158"/>
                </a:moveTo>
                <a:cubicBezTo>
                  <a:pt x="4757057" y="5836104"/>
                  <a:pt x="9514114" y="7639051"/>
                  <a:pt x="11870871" y="7494815"/>
                </a:cubicBezTo>
                <a:cubicBezTo>
                  <a:pt x="14227628" y="7350579"/>
                  <a:pt x="14924314" y="4416879"/>
                  <a:pt x="14140543" y="3167743"/>
                </a:cubicBezTo>
                <a:cubicBezTo>
                  <a:pt x="13356772" y="1918607"/>
                  <a:pt x="9296400" y="484414"/>
                  <a:pt x="7168243" y="0"/>
                </a:cubicBezTo>
              </a:path>
            </a:pathLst>
          </a:custGeom>
          <a:noFill/>
          <a:ln w="1270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2" name="Google Shape;42;p3"/>
          <p:cNvSpPr/>
          <p:nvPr/>
        </p:nvSpPr>
        <p:spPr bwMode="auto">
          <a:xfrm>
            <a:off x="-424543" y="-457200"/>
            <a:ext cx="6760029" cy="10509913"/>
          </a:xfrm>
          <a:custGeom>
            <a:avLst/>
            <a:gdLst/>
            <a:ahLst/>
            <a:cxnLst/>
            <a:rect l="l" t="t" r="r" b="b"/>
            <a:pathLst>
              <a:path w="6760029" h="10509913" fill="norm" stroke="1" extrusionOk="0">
                <a:moveTo>
                  <a:pt x="6760029" y="0"/>
                </a:moveTo>
                <a:cubicBezTo>
                  <a:pt x="5068661" y="2574471"/>
                  <a:pt x="3377293" y="5148943"/>
                  <a:pt x="3347357" y="6841671"/>
                </a:cubicBezTo>
                <a:cubicBezTo>
                  <a:pt x="3317421" y="8534399"/>
                  <a:pt x="6945085" y="9573985"/>
                  <a:pt x="6580414" y="10156371"/>
                </a:cubicBezTo>
                <a:cubicBezTo>
                  <a:pt x="6215743" y="10738757"/>
                  <a:pt x="2256065" y="10453007"/>
                  <a:pt x="1159329" y="10335986"/>
                </a:cubicBezTo>
                <a:cubicBezTo>
                  <a:pt x="62593" y="10218965"/>
                  <a:pt x="31296" y="9836604"/>
                  <a:pt x="0" y="9454243"/>
                </a:cubicBezTo>
              </a:path>
            </a:pathLst>
          </a:custGeom>
          <a:noFill/>
          <a:ln w="127000" cap="flat" cmpd="sng">
            <a:solidFill>
              <a:srgbClr val="F8F5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43" name="Google Shape;43;p3" descr="Изображение выглядит как фрукт, красный, в помещении, яблоко&#10;&#10;Автоматически созданное описание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3998869" y="5701388"/>
            <a:ext cx="4351324" cy="4351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3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511574" y="1049338"/>
            <a:ext cx="5254798" cy="5254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3"/>
          <p:cNvPicPr/>
          <p:nvPr/>
        </p:nvPicPr>
        <p:blipFill>
          <a:blip r:embed="rId4">
            <a:alphaModFix/>
          </a:blip>
          <a:stretch/>
        </p:blipFill>
        <p:spPr bwMode="auto">
          <a:xfrm>
            <a:off x="12317683" y="5115747"/>
            <a:ext cx="6760029" cy="67600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3" descr="Изображение выглядит как кружка, в помещении, стекло, темный&#10;&#10;Автоматически созданное описание"/>
          <p:cNvPicPr/>
          <p:nvPr/>
        </p:nvPicPr>
        <p:blipFill>
          <a:blip r:embed="rId5">
            <a:alphaModFix/>
          </a:blip>
          <a:stretch/>
        </p:blipFill>
        <p:spPr bwMode="auto">
          <a:xfrm>
            <a:off x="11311868" y="-227628"/>
            <a:ext cx="4369668" cy="4369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3" descr="Изображение выглядит как королева, графическая вставка, векторная графика&#10;&#10;Автоматически созданное описание"/>
          <p:cNvPicPr/>
          <p:nvPr/>
        </p:nvPicPr>
        <p:blipFill>
          <a:blip r:embed="rId6">
            <a:alphaModFix/>
          </a:blip>
          <a:stretch/>
        </p:blipFill>
        <p:spPr bwMode="auto">
          <a:xfrm>
            <a:off x="14426435" y="3040366"/>
            <a:ext cx="3279745" cy="29553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24;p1"/>
          <p:cNvSpPr/>
          <p:nvPr/>
        </p:nvSpPr>
        <p:spPr bwMode="auto">
          <a:xfrm>
            <a:off x="8013661" y="9734068"/>
            <a:ext cx="4089478" cy="907490"/>
          </a:xfrm>
          <a:prstGeom prst="flowChartAlternateProcess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1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400" b="1" i="1" u="none" strike="noStrike" cap="none">
                <a:solidFill>
                  <a:srgbClr val="FFA5DE"/>
                </a:solidFill>
                <a:latin typeface="Arial"/>
                <a:ea typeface="Arial"/>
                <a:cs typeface="Arial"/>
              </a:rPr>
              <a:t>ОЧИСТИТЬ!</a:t>
            </a:r>
            <a:endParaRPr sz="4400" b="1" i="0" u="none" strike="noStrike" cap="none">
              <a:solidFill>
                <a:srgbClr val="FFA5DE"/>
              </a:solidFill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MasterSp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" name="Google Shape;54;p4"/>
          <p:cNvSpPr/>
          <p:nvPr/>
        </p:nvSpPr>
        <p:spPr bwMode="auto">
          <a:xfrm>
            <a:off x="-329006" y="3713634"/>
            <a:ext cx="20427552" cy="4896544"/>
          </a:xfrm>
          <a:prstGeom prst="arc">
            <a:avLst>
              <a:gd name="adj1" fmla="val 10972696"/>
              <a:gd name="adj2" fmla="val 1307896"/>
            </a:avLst>
          </a:prstGeom>
          <a:noFill/>
          <a:ln w="127000" cap="flat" cmpd="sng">
            <a:solidFill>
              <a:srgbClr val="FFA5DE">
                <a:alpha val="75686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5" name="Google Shape;55;p4"/>
          <p:cNvSpPr/>
          <p:nvPr/>
        </p:nvSpPr>
        <p:spPr bwMode="auto">
          <a:xfrm rot="1867280">
            <a:off x="-1614031" y="-689836"/>
            <a:ext cx="18122859" cy="9198582"/>
          </a:xfrm>
          <a:custGeom>
            <a:avLst/>
            <a:gdLst/>
            <a:ahLst/>
            <a:cxnLst/>
            <a:rect l="l" t="t" r="r" b="b"/>
            <a:pathLst>
              <a:path w="14448492" h="7502929" fill="norm" stroke="1" extrusionOk="0">
                <a:moveTo>
                  <a:pt x="0" y="4033158"/>
                </a:moveTo>
                <a:cubicBezTo>
                  <a:pt x="4757057" y="5836104"/>
                  <a:pt x="9514114" y="7639051"/>
                  <a:pt x="11870871" y="7494815"/>
                </a:cubicBezTo>
                <a:cubicBezTo>
                  <a:pt x="14227628" y="7350579"/>
                  <a:pt x="14924314" y="4416879"/>
                  <a:pt x="14140543" y="3167743"/>
                </a:cubicBezTo>
                <a:cubicBezTo>
                  <a:pt x="13356772" y="1918607"/>
                  <a:pt x="9296400" y="484414"/>
                  <a:pt x="7168243" y="0"/>
                </a:cubicBezTo>
              </a:path>
            </a:pathLst>
          </a:custGeom>
          <a:noFill/>
          <a:ln w="1270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6" name="Google Shape;56;p4"/>
          <p:cNvSpPr/>
          <p:nvPr/>
        </p:nvSpPr>
        <p:spPr bwMode="auto">
          <a:xfrm>
            <a:off x="-424543" y="-457200"/>
            <a:ext cx="6760029" cy="10509913"/>
          </a:xfrm>
          <a:custGeom>
            <a:avLst/>
            <a:gdLst/>
            <a:ahLst/>
            <a:cxnLst/>
            <a:rect l="l" t="t" r="r" b="b"/>
            <a:pathLst>
              <a:path w="6760029" h="10509913" fill="norm" stroke="1" extrusionOk="0">
                <a:moveTo>
                  <a:pt x="6760029" y="0"/>
                </a:moveTo>
                <a:cubicBezTo>
                  <a:pt x="5068661" y="2574471"/>
                  <a:pt x="3377293" y="5148943"/>
                  <a:pt x="3347357" y="6841671"/>
                </a:cubicBezTo>
                <a:cubicBezTo>
                  <a:pt x="3317421" y="8534399"/>
                  <a:pt x="6945085" y="9573985"/>
                  <a:pt x="6580414" y="10156371"/>
                </a:cubicBezTo>
                <a:cubicBezTo>
                  <a:pt x="6215743" y="10738757"/>
                  <a:pt x="2256065" y="10453007"/>
                  <a:pt x="1159329" y="10335986"/>
                </a:cubicBezTo>
                <a:cubicBezTo>
                  <a:pt x="62593" y="10218965"/>
                  <a:pt x="31296" y="9836604"/>
                  <a:pt x="0" y="9454243"/>
                </a:cubicBezTo>
              </a:path>
            </a:pathLst>
          </a:custGeom>
          <a:noFill/>
          <a:ln w="127000" cap="flat" cmpd="sng">
            <a:solidFill>
              <a:srgbClr val="F8F5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57" name="Google Shape;57;p4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3282206" y="1341372"/>
            <a:ext cx="13552387" cy="6912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4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3282206" y="2705522"/>
            <a:ext cx="13552387" cy="6912768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4"/>
          <p:cNvSpPr txBox="1"/>
          <p:nvPr/>
        </p:nvSpPr>
        <p:spPr bwMode="auto">
          <a:xfrm>
            <a:off x="3021514" y="4179973"/>
            <a:ext cx="14073773" cy="3924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1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600" b="1" u="none" strike="noStrike" cap="none">
                <a:solidFill>
                  <a:schemeClr val="lt1"/>
                </a:solidFill>
                <a:latin typeface="Acrom Bold"/>
              </a:rPr>
              <a:t>ЗАРЯДКА</a:t>
            </a:r>
            <a:endParaRPr sz="16600" b="1" u="none" strike="noStrike" cap="none">
              <a:solidFill>
                <a:schemeClr val="lt1"/>
              </a:solidFill>
              <a:latin typeface="Acrom Bol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MasterSp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4" name="Google Shape;64;p5"/>
          <p:cNvSpPr/>
          <p:nvPr/>
        </p:nvSpPr>
        <p:spPr bwMode="auto">
          <a:xfrm>
            <a:off x="-329006" y="3713634"/>
            <a:ext cx="20427552" cy="4896544"/>
          </a:xfrm>
          <a:prstGeom prst="arc">
            <a:avLst>
              <a:gd name="adj1" fmla="val 10972696"/>
              <a:gd name="adj2" fmla="val 1307896"/>
            </a:avLst>
          </a:prstGeom>
          <a:noFill/>
          <a:ln w="127000" cap="flat" cmpd="sng">
            <a:solidFill>
              <a:srgbClr val="FFA5DE">
                <a:alpha val="75686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5" name="Google Shape;65;p5"/>
          <p:cNvSpPr/>
          <p:nvPr/>
        </p:nvSpPr>
        <p:spPr bwMode="auto">
          <a:xfrm rot="1867280">
            <a:off x="-1614031" y="-689836"/>
            <a:ext cx="18122859" cy="9198582"/>
          </a:xfrm>
          <a:custGeom>
            <a:avLst/>
            <a:gdLst/>
            <a:ahLst/>
            <a:cxnLst/>
            <a:rect l="l" t="t" r="r" b="b"/>
            <a:pathLst>
              <a:path w="14448492" h="7502929" fill="norm" stroke="1" extrusionOk="0">
                <a:moveTo>
                  <a:pt x="0" y="4033158"/>
                </a:moveTo>
                <a:cubicBezTo>
                  <a:pt x="4757057" y="5836104"/>
                  <a:pt x="9514114" y="7639051"/>
                  <a:pt x="11870871" y="7494815"/>
                </a:cubicBezTo>
                <a:cubicBezTo>
                  <a:pt x="14227628" y="7350579"/>
                  <a:pt x="14924314" y="4416879"/>
                  <a:pt x="14140543" y="3167743"/>
                </a:cubicBezTo>
                <a:cubicBezTo>
                  <a:pt x="13356772" y="1918607"/>
                  <a:pt x="9296400" y="484414"/>
                  <a:pt x="7168243" y="0"/>
                </a:cubicBezTo>
              </a:path>
            </a:pathLst>
          </a:custGeom>
          <a:noFill/>
          <a:ln w="1270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6" name="Google Shape;66;p5"/>
          <p:cNvSpPr/>
          <p:nvPr/>
        </p:nvSpPr>
        <p:spPr bwMode="auto">
          <a:xfrm>
            <a:off x="-424543" y="-457200"/>
            <a:ext cx="6760029" cy="10509913"/>
          </a:xfrm>
          <a:custGeom>
            <a:avLst/>
            <a:gdLst/>
            <a:ahLst/>
            <a:cxnLst/>
            <a:rect l="l" t="t" r="r" b="b"/>
            <a:pathLst>
              <a:path w="6760029" h="10509913" fill="norm" stroke="1" extrusionOk="0">
                <a:moveTo>
                  <a:pt x="6760029" y="0"/>
                </a:moveTo>
                <a:cubicBezTo>
                  <a:pt x="5068661" y="2574471"/>
                  <a:pt x="3377293" y="5148943"/>
                  <a:pt x="3347357" y="6841671"/>
                </a:cubicBezTo>
                <a:cubicBezTo>
                  <a:pt x="3317421" y="8534399"/>
                  <a:pt x="6945085" y="9573985"/>
                  <a:pt x="6580414" y="10156371"/>
                </a:cubicBezTo>
                <a:cubicBezTo>
                  <a:pt x="6215743" y="10738757"/>
                  <a:pt x="2256065" y="10453007"/>
                  <a:pt x="1159329" y="10335986"/>
                </a:cubicBezTo>
                <a:cubicBezTo>
                  <a:pt x="62593" y="10218965"/>
                  <a:pt x="31296" y="9836604"/>
                  <a:pt x="0" y="9454243"/>
                </a:cubicBezTo>
              </a:path>
            </a:pathLst>
          </a:custGeom>
          <a:noFill/>
          <a:ln w="127000" cap="flat" cmpd="sng">
            <a:solidFill>
              <a:srgbClr val="F8F5F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67" name="Google Shape;67;p5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4117213" y="1464914"/>
            <a:ext cx="11882374" cy="7740859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5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4117213" y="3022913"/>
            <a:ext cx="11882373" cy="6827872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5"/>
          <p:cNvSpPr txBox="1"/>
          <p:nvPr/>
        </p:nvSpPr>
        <p:spPr bwMode="auto">
          <a:xfrm>
            <a:off x="4878090" y="5210873"/>
            <a:ext cx="10360616" cy="27468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1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1500" u="none" strike="noStrike" cap="none">
                <a:solidFill>
                  <a:schemeClr val="lt1"/>
                </a:solidFill>
                <a:latin typeface="Acrom Bold"/>
              </a:rPr>
              <a:t>ВИКТОРИНА</a:t>
            </a:r>
            <a:endParaRPr sz="11500" u="none" strike="noStrike" cap="none">
              <a:solidFill>
                <a:schemeClr val="lt1"/>
              </a:solidFill>
              <a:latin typeface="Acrom Bol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MasterSp="0" show="1">
  <p:cSld name="">
    <p:bg>
      <p:bgPr shadeToTitle="0">
        <a:solidFill>
          <a:srgbClr val="C48FDC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5" name="Google Shape;75;p6"/>
          <p:cNvSpPr/>
          <p:nvPr/>
        </p:nvSpPr>
        <p:spPr bwMode="auto">
          <a:xfrm>
            <a:off x="-310752" y="3515528"/>
            <a:ext cx="20427552" cy="4896544"/>
          </a:xfrm>
          <a:prstGeom prst="arc">
            <a:avLst>
              <a:gd name="adj1" fmla="val 10972696"/>
              <a:gd name="adj2" fmla="val 10843848"/>
            </a:avLst>
          </a:prstGeom>
          <a:noFill/>
          <a:ln w="127000" cap="flat" cmpd="sng">
            <a:solidFill>
              <a:srgbClr val="0C49D5">
                <a:alpha val="75686"/>
              </a:srgb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6" name="Google Shape;76;p6"/>
          <p:cNvSpPr/>
          <p:nvPr/>
        </p:nvSpPr>
        <p:spPr bwMode="auto">
          <a:xfrm rot="1867280">
            <a:off x="-801893" y="-752981"/>
            <a:ext cx="18122859" cy="11177674"/>
          </a:xfrm>
          <a:custGeom>
            <a:avLst/>
            <a:gdLst/>
            <a:ahLst/>
            <a:cxnLst/>
            <a:rect l="l" t="t" r="r" b="b"/>
            <a:pathLst>
              <a:path w="14448492" h="7502929" fill="norm" stroke="1" extrusionOk="0">
                <a:moveTo>
                  <a:pt x="0" y="4033158"/>
                </a:moveTo>
                <a:cubicBezTo>
                  <a:pt x="4757057" y="5836104"/>
                  <a:pt x="9514114" y="7639051"/>
                  <a:pt x="11870871" y="7494815"/>
                </a:cubicBezTo>
                <a:cubicBezTo>
                  <a:pt x="14227628" y="7350579"/>
                  <a:pt x="14924314" y="4416879"/>
                  <a:pt x="14140543" y="3167743"/>
                </a:cubicBezTo>
                <a:cubicBezTo>
                  <a:pt x="13356772" y="1918607"/>
                  <a:pt x="9296400" y="484414"/>
                  <a:pt x="7168243" y="0"/>
                </a:cubicBezTo>
              </a:path>
            </a:pathLst>
          </a:custGeom>
          <a:noFill/>
          <a:ln w="127000" cap="flat" cmpd="sng">
            <a:solidFill>
              <a:srgbClr val="FB571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7" name="Google Shape;77;p6"/>
          <p:cNvSpPr/>
          <p:nvPr/>
        </p:nvSpPr>
        <p:spPr bwMode="auto">
          <a:xfrm>
            <a:off x="-729343" y="-419100"/>
            <a:ext cx="6760029" cy="10509913"/>
          </a:xfrm>
          <a:custGeom>
            <a:avLst/>
            <a:gdLst/>
            <a:ahLst/>
            <a:cxnLst/>
            <a:rect l="l" t="t" r="r" b="b"/>
            <a:pathLst>
              <a:path w="6760029" h="10509913" fill="norm" stroke="1" extrusionOk="0">
                <a:moveTo>
                  <a:pt x="6760029" y="0"/>
                </a:moveTo>
                <a:cubicBezTo>
                  <a:pt x="5068661" y="2574471"/>
                  <a:pt x="3377293" y="5148943"/>
                  <a:pt x="3347357" y="6841671"/>
                </a:cubicBezTo>
                <a:cubicBezTo>
                  <a:pt x="3317421" y="8534399"/>
                  <a:pt x="6945085" y="9573985"/>
                  <a:pt x="6580414" y="10156371"/>
                </a:cubicBezTo>
                <a:cubicBezTo>
                  <a:pt x="6215743" y="10738757"/>
                  <a:pt x="2256065" y="10453007"/>
                  <a:pt x="1159329" y="10335986"/>
                </a:cubicBezTo>
                <a:cubicBezTo>
                  <a:pt x="62593" y="10218965"/>
                  <a:pt x="31296" y="9836604"/>
                  <a:pt x="0" y="9454243"/>
                </a:cubicBezTo>
              </a:path>
            </a:pathLst>
          </a:custGeom>
          <a:noFill/>
          <a:ln w="127000" cap="flat" cmpd="sng">
            <a:solidFill>
              <a:srgbClr val="F9E33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9" name="Google Shape;79;p6"/>
          <p:cNvSpPr txBox="1"/>
          <p:nvPr/>
        </p:nvSpPr>
        <p:spPr bwMode="auto">
          <a:xfrm>
            <a:off x="3683697" y="3947884"/>
            <a:ext cx="12097344" cy="4031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0" u="none" strike="noStrike" cap="none">
                <a:solidFill>
                  <a:srgbClr val="F9E335"/>
                </a:solidFill>
                <a:latin typeface="Acrom Bold"/>
              </a:rPr>
              <a:t>Будьте здоровы!</a:t>
            </a:r>
            <a:endParaRPr sz="16000">
              <a:solidFill>
                <a:srgbClr val="F9E335"/>
              </a:solidFill>
              <a:latin typeface="Acrom Bold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8793529" y="2571472"/>
            <a:ext cx="1877679" cy="727878"/>
          </a:xfrm>
          <a:prstGeom prst="rect">
            <a:avLst/>
          </a:prstGeom>
          <a:noFill/>
        </p:spPr>
      </p:pic>
      <p:sp>
        <p:nvSpPr>
          <p:cNvPr id="3" name="Google Shape;77;p6"/>
          <p:cNvSpPr/>
          <p:nvPr/>
        </p:nvSpPr>
        <p:spPr bwMode="auto">
          <a:xfrm rot="9979351">
            <a:off x="15232832" y="231107"/>
            <a:ext cx="6760029" cy="10509913"/>
          </a:xfrm>
          <a:custGeom>
            <a:avLst/>
            <a:gdLst/>
            <a:ahLst/>
            <a:cxnLst/>
            <a:rect l="l" t="t" r="r" b="b"/>
            <a:pathLst>
              <a:path w="6760029" h="10509913" fill="norm" stroke="1" extrusionOk="0">
                <a:moveTo>
                  <a:pt x="6760029" y="0"/>
                </a:moveTo>
                <a:cubicBezTo>
                  <a:pt x="5068661" y="2574471"/>
                  <a:pt x="3377293" y="5148943"/>
                  <a:pt x="3347357" y="6841671"/>
                </a:cubicBezTo>
                <a:cubicBezTo>
                  <a:pt x="3317421" y="8534399"/>
                  <a:pt x="6945085" y="9573985"/>
                  <a:pt x="6580414" y="10156371"/>
                </a:cubicBezTo>
                <a:cubicBezTo>
                  <a:pt x="6215743" y="10738757"/>
                  <a:pt x="2256065" y="10453007"/>
                  <a:pt x="1159329" y="10335986"/>
                </a:cubicBezTo>
                <a:cubicBezTo>
                  <a:pt x="62593" y="10218965"/>
                  <a:pt x="31296" y="9836604"/>
                  <a:pt x="0" y="9454243"/>
                </a:cubicBezTo>
              </a:path>
            </a:pathLst>
          </a:custGeom>
          <a:noFill/>
          <a:ln w="127000" cap="flat" cmpd="sng">
            <a:solidFill>
              <a:srgbClr val="F9E33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Theme Office">
  <a:themeElements>
    <a:clrScheme name="Standard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r7-office/2024.4.2.721</Application>
  <DocSecurity>0</DocSecurity>
  <PresentationFormat>Произвольный</PresentationFormat>
  <Paragraphs>0</Paragraphs>
  <Slides>7</Slides>
  <Notes>7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doc2pdf</dc:creator>
  <cp:keywords/>
  <dc:description/>
  <dc:identifier/>
  <dc:language/>
  <cp:lastModifiedBy>Направления Отдел</cp:lastModifiedBy>
  <cp:revision>4</cp:revision>
  <dcterms:modified xsi:type="dcterms:W3CDTF">2026-05-13T14:37:13Z</dcterms:modified>
  <cp:category/>
  <cp:contentStatus/>
  <cp:version/>
</cp:coreProperties>
</file>